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1" r:id="rId6"/>
    <p:sldId id="265" r:id="rId7"/>
    <p:sldId id="263" r:id="rId8"/>
    <p:sldId id="262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43"/>
    <p:restoredTop sz="94562"/>
  </p:normalViewPr>
  <p:slideViewPr>
    <p:cSldViewPr snapToGrid="0">
      <p:cViewPr varScale="1">
        <p:scale>
          <a:sx n="88" d="100"/>
          <a:sy n="88" d="100"/>
        </p:scale>
        <p:origin x="176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BF087-AF3A-2B46-B959-9EEB8E7AE62B}" type="datetimeFigureOut">
              <a:rPr lang="en-US" smtClean="0"/>
              <a:t>3/10/25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588D0-B14A-824A-9A85-DA6A46879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3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588D0-B14A-824A-9A85-DA6A468795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43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3/8/25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90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5A936-88B2-435A-22D1-B41B4F386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74C43-4F06-13AF-7E9B-F03A0AB10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1F4AA-C851-B57C-D251-937651D2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03409-14BF-5B40-B1F3-7C4AA33110E2}" type="datetimeFigureOut">
              <a:rPr lang="en-US" smtClean="0"/>
              <a:t>3/8/25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6BC82-D527-D496-327C-1453FC004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5B52A-A3DF-2CC9-B317-CA058EF63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D93D7-D07B-F648-9085-54FDCBEB3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24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3/8/25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30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4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sasha@theexamination.or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A875D55-4A80-43E9-38F6-27E36649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D572980-FB84-8C29-1FAC-FAC5ECE29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Western food arranged on table">
            <a:extLst>
              <a:ext uri="{FF2B5EF4-FFF2-40B4-BE49-F238E27FC236}">
                <a16:creationId xmlns:a16="http://schemas.microsoft.com/office/drawing/2014/main" id="{6BC42142-E194-B33E-95D4-A91D5F3111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b="15730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8CAD21-154A-8F4B-48C3-3ADBA9EB2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482602"/>
            <a:ext cx="7588155" cy="22362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Overcoming Conflicts of Interest in the Food Sector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4F16E-3457-7D38-33F9-C2DE5442D7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793937"/>
            <a:ext cx="7588155" cy="141409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FFFF"/>
              </a:solidFill>
            </a:endParaRP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600" dirty="0">
                <a:solidFill>
                  <a:srgbClr val="FFFFFF"/>
                </a:solidFill>
              </a:rPr>
              <a:t>Sasha Chavkin</a:t>
            </a:r>
          </a:p>
          <a:p>
            <a:pPr>
              <a:lnSpc>
                <a:spcPct val="110000"/>
              </a:lnSpc>
            </a:pPr>
            <a:r>
              <a:rPr lang="en-US" sz="1600" dirty="0">
                <a:solidFill>
                  <a:srgbClr val="FFFFFF"/>
                </a:solidFill>
              </a:rPr>
              <a:t>Senior Reporter, The Examination</a:t>
            </a:r>
          </a:p>
        </p:txBody>
      </p:sp>
    </p:spTree>
    <p:extLst>
      <p:ext uri="{BB962C8B-B14F-4D97-AF65-F5344CB8AC3E}">
        <p14:creationId xmlns:p14="http://schemas.microsoft.com/office/powerpoint/2010/main" val="1652166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D210342-C3F4-5EAC-3A4D-4770C07F3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owl of cereal being poured into a bowl&#10;&#10;AI-generated content may be incorrect.">
            <a:extLst>
              <a:ext uri="{FF2B5EF4-FFF2-40B4-BE49-F238E27FC236}">
                <a16:creationId xmlns:a16="http://schemas.microsoft.com/office/drawing/2014/main" id="{2EBEFC2C-5056-535F-D1F3-D8DDC1077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1566" r="2" b="2"/>
          <a:stretch/>
        </p:blipFill>
        <p:spPr>
          <a:xfrm>
            <a:off x="3086100" y="419100"/>
            <a:ext cx="6019800" cy="603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99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E16FC-6EDF-28A7-6B6A-960D9689F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916" y="914400"/>
            <a:ext cx="5979343" cy="62752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group of people in a room with a slide&#10;&#10;AI-generated content may be incorrect.">
            <a:extLst>
              <a:ext uri="{FF2B5EF4-FFF2-40B4-BE49-F238E27FC236}">
                <a16:creationId xmlns:a16="http://schemas.microsoft.com/office/drawing/2014/main" id="{6D4A7D27-B007-EC40-E292-C49FD2208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2815" y="0"/>
            <a:ext cx="7658268" cy="6858000"/>
          </a:xfrm>
        </p:spPr>
      </p:pic>
    </p:spTree>
    <p:extLst>
      <p:ext uri="{BB962C8B-B14F-4D97-AF65-F5344CB8AC3E}">
        <p14:creationId xmlns:p14="http://schemas.microsoft.com/office/powerpoint/2010/main" val="79307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5A92A98-187D-1D81-86FD-8D40CC69B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website&#10;&#10;AI-generated content may be incorrect.">
            <a:extLst>
              <a:ext uri="{FF2B5EF4-FFF2-40B4-BE49-F238E27FC236}">
                <a16:creationId xmlns:a16="http://schemas.microsoft.com/office/drawing/2014/main" id="{76178DAB-83A6-3479-6CB4-9D0F0EA1D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8239" y="2001634"/>
            <a:ext cx="5317687" cy="4506741"/>
          </a:xfrm>
          <a:prstGeom prst="rect">
            <a:avLst/>
          </a:prstGeom>
        </p:spPr>
      </p:pic>
      <p:pic>
        <p:nvPicPr>
          <p:cNvPr id="7" name="Picture 6" descr="A person in a suit&#10;&#10;AI-generated content may be incorrect.">
            <a:extLst>
              <a:ext uri="{FF2B5EF4-FFF2-40B4-BE49-F238E27FC236}">
                <a16:creationId xmlns:a16="http://schemas.microsoft.com/office/drawing/2014/main" id="{2C233274-4261-776C-858B-5E2085AB8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81" y="247737"/>
            <a:ext cx="6479884" cy="489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4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E5B9980-2F71-B6F4-2728-D8BF14D5DF7C}"/>
              </a:ext>
            </a:extLst>
          </p:cNvPr>
          <p:cNvSpPr txBox="1"/>
          <p:nvPr/>
        </p:nvSpPr>
        <p:spPr>
          <a:xfrm rot="10800000" flipH="1" flipV="1">
            <a:off x="0" y="4936874"/>
            <a:ext cx="77275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070C0"/>
              </a:solidFill>
            </a:endParaRPr>
          </a:p>
          <a:p>
            <a:endParaRPr lang="en-US" sz="2400" b="1" dirty="0">
              <a:solidFill>
                <a:srgbClr val="0070C0"/>
              </a:solidFill>
            </a:endParaRPr>
          </a:p>
          <a:p>
            <a:endParaRPr lang="en-US" sz="2400" b="1" dirty="0">
              <a:solidFill>
                <a:srgbClr val="0070C0"/>
              </a:solidFill>
            </a:endParaRPr>
          </a:p>
          <a:p>
            <a:r>
              <a:rPr lang="en-US" sz="2400" b="1" dirty="0">
                <a:solidFill>
                  <a:srgbClr val="0070C0"/>
                </a:solidFill>
              </a:rPr>
              <a:t>Subscribe: https://</a:t>
            </a:r>
            <a:r>
              <a:rPr lang="en-US" sz="2400" b="1" dirty="0" err="1">
                <a:solidFill>
                  <a:srgbClr val="0070C0"/>
                </a:solidFill>
              </a:rPr>
              <a:t>www.theexamination.org</a:t>
            </a:r>
            <a:r>
              <a:rPr lang="en-US" sz="2400" b="1" dirty="0">
                <a:solidFill>
                  <a:srgbClr val="0070C0"/>
                </a:solidFill>
              </a:rPr>
              <a:t>/newsletter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C2DCA4-9244-1625-D9A5-70FE9BD3D645}"/>
              </a:ext>
            </a:extLst>
          </p:cNvPr>
          <p:cNvSpPr txBox="1"/>
          <p:nvPr/>
        </p:nvSpPr>
        <p:spPr>
          <a:xfrm>
            <a:off x="7727576" y="4775200"/>
            <a:ext cx="446442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sz="2000" b="1" dirty="0">
              <a:solidFill>
                <a:srgbClr val="0070C0"/>
              </a:solidFill>
            </a:endParaRPr>
          </a:p>
          <a:p>
            <a:pPr algn="ctr"/>
            <a:endParaRPr lang="en-US" sz="2000" b="1" dirty="0">
              <a:solidFill>
                <a:srgbClr val="0070C0"/>
              </a:solidFill>
            </a:endParaRPr>
          </a:p>
          <a:p>
            <a:r>
              <a:rPr lang="en-US" sz="2000" b="1" dirty="0">
                <a:solidFill>
                  <a:srgbClr val="0070C0"/>
                </a:solidFill>
              </a:rPr>
              <a:t>Sasha Chavkin, Senior Reporter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Email: </a:t>
            </a:r>
            <a:r>
              <a:rPr lang="en-US" sz="2000" b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sasha@theexamination.org</a:t>
            </a:r>
            <a:r>
              <a:rPr lang="en-US" sz="2000" b="1" dirty="0">
                <a:solidFill>
                  <a:srgbClr val="0070C0"/>
                </a:solidFill>
              </a:rPr>
              <a:t> Bluesky: </a:t>
            </a:r>
            <a:r>
              <a:rPr lang="en-US" sz="2000" b="1" i="0" dirty="0">
                <a:solidFill>
                  <a:srgbClr val="0070C0"/>
                </a:solidFill>
                <a:effectLst/>
                <a:latin typeface="InterVariable"/>
              </a:rPr>
              <a:t>@</a:t>
            </a:r>
            <a:r>
              <a:rPr lang="en-US" sz="2000" b="1" i="0" dirty="0" err="1">
                <a:solidFill>
                  <a:srgbClr val="0070C0"/>
                </a:solidFill>
                <a:effectLst/>
                <a:latin typeface="InterVariable"/>
              </a:rPr>
              <a:t>sashachavkin.bsky.social</a:t>
            </a:r>
            <a:endParaRPr lang="en-US" sz="2000" b="1" dirty="0">
              <a:solidFill>
                <a:srgbClr val="0070C0"/>
              </a:solidFill>
              <a:latin typeface="InterVariable"/>
            </a:endParaRPr>
          </a:p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21D93EA-BDBC-485D-0456-3064A1873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296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9AD5359-F1C1-8B13-A5CB-49FF9A9C79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87D69B3-F702-2AC6-007B-964D525738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collage of a person&#10;&#10;AI-generated content may be incorrect.">
            <a:extLst>
              <a:ext uri="{FF2B5EF4-FFF2-40B4-BE49-F238E27FC236}">
                <a16:creationId xmlns:a16="http://schemas.microsoft.com/office/drawing/2014/main" id="{24CFF0CB-D2E9-1E88-D464-C701BFDDC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41" y="843423"/>
            <a:ext cx="11266117" cy="537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11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0F1BD-728A-7CD5-A863-3E49996308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30C26B-0D62-9FFD-6E6C-B43DCD0803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video chat&#10;&#10;AI-generated content may be incorrect.">
            <a:extLst>
              <a:ext uri="{FF2B5EF4-FFF2-40B4-BE49-F238E27FC236}">
                <a16:creationId xmlns:a16="http://schemas.microsoft.com/office/drawing/2014/main" id="{3FAEDF29-FCEC-B694-1829-7D4A1AA4F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47" y="295690"/>
            <a:ext cx="10098505" cy="626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09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4D9F-C042-1749-0F93-EDB56A9F91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9B4B7A-F566-7737-8EF8-D79B6296CF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hat&#10;&#10;AI-generated content may be incorrect.">
            <a:extLst>
              <a:ext uri="{FF2B5EF4-FFF2-40B4-BE49-F238E27FC236}">
                <a16:creationId xmlns:a16="http://schemas.microsoft.com/office/drawing/2014/main" id="{4B27A01B-98E6-9B4D-E533-D932E0FF1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452" y="0"/>
            <a:ext cx="7685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02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6BFB2-9B72-5CAA-1F20-201F3110AE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2F9C47-2C39-0EBC-F6F0-C17BFCE4BA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letter of a company&#10;&#10;AI-generated content may be incorrect.">
            <a:extLst>
              <a:ext uri="{FF2B5EF4-FFF2-40B4-BE49-F238E27FC236}">
                <a16:creationId xmlns:a16="http://schemas.microsoft.com/office/drawing/2014/main" id="{795E1269-8964-C8F4-6F09-79B66C2C1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442" y="0"/>
            <a:ext cx="8243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07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3AD4C-1756-0987-A848-6B05FB27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 descr="A blue and black newspaper&#10;&#10;AI-generated content may be incorrect.">
            <a:extLst>
              <a:ext uri="{FF2B5EF4-FFF2-40B4-BE49-F238E27FC236}">
                <a16:creationId xmlns:a16="http://schemas.microsoft.com/office/drawing/2014/main" id="{4B0E5520-ADE8-AE37-91DA-0E9B85A62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86293"/>
            <a:ext cx="6260353" cy="4945389"/>
          </a:xfrm>
        </p:spPr>
      </p:pic>
      <p:pic>
        <p:nvPicPr>
          <p:cNvPr id="9" name="Picture 8" descr="A close up of a text&#10;&#10;AI-generated content may be incorrect.">
            <a:extLst>
              <a:ext uri="{FF2B5EF4-FFF2-40B4-BE49-F238E27FC236}">
                <a16:creationId xmlns:a16="http://schemas.microsoft.com/office/drawing/2014/main" id="{1821718E-28E6-604D-1DEE-00EF09C6C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673" y="2438400"/>
            <a:ext cx="5757095" cy="231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37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B3D58-D94E-9786-C970-D2D025889F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043953"/>
            <a:ext cx="5665693" cy="169956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435F5-0FF5-DD55-80D6-4FE9720E69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1365" y="4751294"/>
            <a:ext cx="2108713" cy="50650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blue screen with black text&#10;&#10;AI-generated content may be incorrect.">
            <a:extLst>
              <a:ext uri="{FF2B5EF4-FFF2-40B4-BE49-F238E27FC236}">
                <a16:creationId xmlns:a16="http://schemas.microsoft.com/office/drawing/2014/main" id="{F93924C7-3CBB-CCFA-0F8F-0DAA0AD94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000" y="2240"/>
            <a:ext cx="6232874" cy="6858000"/>
          </a:xfrm>
          <a:prstGeom prst="rect">
            <a:avLst/>
          </a:prstGeom>
        </p:spPr>
      </p:pic>
      <p:pic>
        <p:nvPicPr>
          <p:cNvPr id="7" name="Picture 6" descr="A person sitting in a chair&#10;&#10;AI-generated content may be incorrect.">
            <a:extLst>
              <a:ext uri="{FF2B5EF4-FFF2-40B4-BE49-F238E27FC236}">
                <a16:creationId xmlns:a16="http://schemas.microsoft.com/office/drawing/2014/main" id="{6D7A4A04-059B-8212-13A3-C7C8C823F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43" y="0"/>
            <a:ext cx="5407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32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47B5F-35BE-46ED-0F1F-2A43BF85F3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8E520A-B32D-2B52-2E39-94D92C6E34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white and gray text boxes&#10;&#10;AI-generated content may be incorrect.">
            <a:extLst>
              <a:ext uri="{FF2B5EF4-FFF2-40B4-BE49-F238E27FC236}">
                <a16:creationId xmlns:a16="http://schemas.microsoft.com/office/drawing/2014/main" id="{9C8C64FC-B324-B87F-51B4-2709DF306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232" y="1341112"/>
            <a:ext cx="6207768" cy="4175776"/>
          </a:xfrm>
          <a:prstGeom prst="rect">
            <a:avLst/>
          </a:prstGeom>
        </p:spPr>
      </p:pic>
      <p:pic>
        <p:nvPicPr>
          <p:cNvPr id="7" name="Picture 6" descr="A graph with a line going up&#10;&#10;AI-generated content may be incorrect.">
            <a:extLst>
              <a:ext uri="{FF2B5EF4-FFF2-40B4-BE49-F238E27FC236}">
                <a16:creationId xmlns:a16="http://schemas.microsoft.com/office/drawing/2014/main" id="{F59FD4D9-FE1D-D5F7-5E2A-272D863EA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1402"/>
            <a:ext cx="6059882" cy="531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5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55D9-8B13-DA05-EF6A-C5AE22F6C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4138646" cy="8319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group of women talking&#10;&#10;AI-generated content may be incorrect.">
            <a:extLst>
              <a:ext uri="{FF2B5EF4-FFF2-40B4-BE49-F238E27FC236}">
                <a16:creationId xmlns:a16="http://schemas.microsoft.com/office/drawing/2014/main" id="{23A28947-F7F6-2C5D-9335-3E51874BF5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3886" y="0"/>
            <a:ext cx="5651599" cy="6858000"/>
          </a:xfrm>
        </p:spPr>
      </p:pic>
      <p:pic>
        <p:nvPicPr>
          <p:cNvPr id="7" name="Picture 6" descr="A white text with black text&#10;&#10;AI-generated content may be incorrect.">
            <a:extLst>
              <a:ext uri="{FF2B5EF4-FFF2-40B4-BE49-F238E27FC236}">
                <a16:creationId xmlns:a16="http://schemas.microsoft.com/office/drawing/2014/main" id="{6DF09BE6-4597-E8D9-3E78-AAEBFB3DD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485" y="2402541"/>
            <a:ext cx="6337766" cy="203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46074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10B73881D37E45AF4A4C8D73366B3A" ma:contentTypeVersion="18" ma:contentTypeDescription="Create a new document." ma:contentTypeScope="" ma:versionID="ceae6f29cb358a98e362ef5f7c3f1962">
  <xsd:schema xmlns:xsd="http://www.w3.org/2001/XMLSchema" xmlns:xs="http://www.w3.org/2001/XMLSchema" xmlns:p="http://schemas.microsoft.com/office/2006/metadata/properties" xmlns:ns2="94f6e291-0e24-4ac6-a50e-8d03f69e61c3" xmlns:ns3="c3893e0b-39d1-4e4a-9629-1a364b5b9be6" targetNamespace="http://schemas.microsoft.com/office/2006/metadata/properties" ma:root="true" ma:fieldsID="fceb2bad1b87b4978e56e12a84898391" ns2:_="" ns3:_="">
    <xsd:import namespace="94f6e291-0e24-4ac6-a50e-8d03f69e61c3"/>
    <xsd:import namespace="c3893e0b-39d1-4e4a-9629-1a364b5b9b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f6e291-0e24-4ac6-a50e-8d03f69e61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24e286a-2879-483a-8422-50a323b3f8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893e0b-39d1-4e4a-9629-1a364b5b9be6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e17100e-331e-40a0-b4ce-fbf30f210506}" ma:internalName="TaxCatchAll" ma:showField="CatchAllData" ma:web="c3893e0b-39d1-4e4a-9629-1a364b5b9be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3893e0b-39d1-4e4a-9629-1a364b5b9be6" xsi:nil="true"/>
    <lcf76f155ced4ddcb4097134ff3c332f xmlns="94f6e291-0e24-4ac6-a50e-8d03f69e61c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2D1182A-40BC-4065-98CD-39C008333A52}"/>
</file>

<file path=customXml/itemProps2.xml><?xml version="1.0" encoding="utf-8"?>
<ds:datastoreItem xmlns:ds="http://schemas.openxmlformats.org/officeDocument/2006/customXml" ds:itemID="{B30EFE5A-9F21-4D25-B2A2-F2BCFA5F758C}"/>
</file>

<file path=customXml/itemProps3.xml><?xml version="1.0" encoding="utf-8"?>
<ds:datastoreItem xmlns:ds="http://schemas.openxmlformats.org/officeDocument/2006/customXml" ds:itemID="{252808F0-2354-4ED7-A3F4-E0240E364413}"/>
</file>

<file path=docProps/app.xml><?xml version="1.0" encoding="utf-8"?>
<Properties xmlns="http://schemas.openxmlformats.org/officeDocument/2006/extended-properties" xmlns:vt="http://schemas.openxmlformats.org/officeDocument/2006/docPropsVTypes">
  <TotalTime>2812</TotalTime>
  <Words>47</Words>
  <Application>Microsoft Macintosh PowerPoint</Application>
  <PresentationFormat>Widescreen</PresentationFormat>
  <Paragraphs>16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Arial</vt:lpstr>
      <vt:lpstr>InterVariable</vt:lpstr>
      <vt:lpstr>Neue Haas Grotesk Text Pro</vt:lpstr>
      <vt:lpstr>VanillaVTI</vt:lpstr>
      <vt:lpstr>Overcoming Conflicts of Interest in the Food Sector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Sasha Chavkin</dc:creator>
  <cp:lastModifiedBy>Sasha Chavkin</cp:lastModifiedBy>
  <cp:revision>3</cp:revision>
  <dcterms:created xsi:type="dcterms:W3CDTF">2025-03-08T19:43:21Z</dcterms:created>
  <dcterms:modified xsi:type="dcterms:W3CDTF">2025-03-10T18:35:39Z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0x0101003B10B73881D37E45AF4A4C8D73366B3A</vt:lpwstr>
  </property>
</Properties>
</file>